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8" d="100"/>
          <a:sy n="68" d="100"/>
        </p:scale>
        <p:origin x="12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A5332-E166-47A3-9038-10D4B4953C18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7C9D-8A5D-4419-933B-32FD92C66D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754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A5332-E166-47A3-9038-10D4B4953C18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7C9D-8A5D-4419-933B-32FD92C66D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59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A5332-E166-47A3-9038-10D4B4953C18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7C9D-8A5D-4419-933B-32FD92C66D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369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A5332-E166-47A3-9038-10D4B4953C18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7C9D-8A5D-4419-933B-32FD92C66D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68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A5332-E166-47A3-9038-10D4B4953C18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7C9D-8A5D-4419-933B-32FD92C66D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321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A5332-E166-47A3-9038-10D4B4953C18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7C9D-8A5D-4419-933B-32FD92C66D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916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A5332-E166-47A3-9038-10D4B4953C18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7C9D-8A5D-4419-933B-32FD92C66D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544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A5332-E166-47A3-9038-10D4B4953C18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7C9D-8A5D-4419-933B-32FD92C66D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27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A5332-E166-47A3-9038-10D4B4953C18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7C9D-8A5D-4419-933B-32FD92C66D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740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A5332-E166-47A3-9038-10D4B4953C18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7C9D-8A5D-4419-933B-32FD92C66D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44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A5332-E166-47A3-9038-10D4B4953C18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7C9D-8A5D-4419-933B-32FD92C66D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659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A5332-E166-47A3-9038-10D4B4953C18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7A7C9D-8A5D-4419-933B-32FD92C66D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478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80337-A9BC-9765-1F59-C424F3FDF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C0BEF0-1370-B660-BEA7-48106ED821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3894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0</Words>
  <Application>Microsoft Office PowerPoint</Application>
  <PresentationFormat>A4 Paper (210x297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UCYP_UREKA02</dc:creator>
  <cp:lastModifiedBy>aini ghani</cp:lastModifiedBy>
  <cp:revision>6</cp:revision>
  <dcterms:created xsi:type="dcterms:W3CDTF">2023-11-30T04:36:59Z</dcterms:created>
  <dcterms:modified xsi:type="dcterms:W3CDTF">2026-01-19T04:06:12Z</dcterms:modified>
</cp:coreProperties>
</file>