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5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6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8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0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5332-E166-47A3-9038-10D4B4953C1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7C9D-8A5D-4419-933B-32FD92C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0337-A9BC-9765-1F59-C424F3FD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BEF0-1370-B660-BEA7-48106ED8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8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UCYP_UREKA02</dc:creator>
  <cp:lastModifiedBy>aini ghani</cp:lastModifiedBy>
  <cp:revision>5</cp:revision>
  <dcterms:created xsi:type="dcterms:W3CDTF">2023-11-30T04:36:59Z</dcterms:created>
  <dcterms:modified xsi:type="dcterms:W3CDTF">2026-01-19T04:05:25Z</dcterms:modified>
</cp:coreProperties>
</file>