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809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4769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1281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787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1708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4407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012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539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769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828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269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67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A0679-D938-4573-8D85-F030F86C8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4923B-B4AA-4F2D-924A-D4F22C65A4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87187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aini ghani</dc:creator>
  <cp:lastModifiedBy>aini ghani</cp:lastModifiedBy>
  <cp:revision>7</cp:revision>
  <dcterms:created xsi:type="dcterms:W3CDTF">2025-12-24T02:28:20Z</dcterms:created>
  <dcterms:modified xsi:type="dcterms:W3CDTF">2025-12-24T02:35:13Z</dcterms:modified>
</cp:coreProperties>
</file>