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8504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6395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1461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01642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0056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61829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73249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934939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30065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65210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25229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99166-2755-434E-BC36-B818FB2555FC}" type="datetimeFigureOut">
              <a:rPr lang="en-MY" smtClean="0"/>
              <a:t>24/12/2025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85668-DC0D-4C88-94D2-CE781962C853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00264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A0679-D938-4573-8D85-F030F86C80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D4923B-B4AA-4F2D-924A-D4F22C65A4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87187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aini ghani</dc:creator>
  <cp:lastModifiedBy>aini ghani</cp:lastModifiedBy>
  <cp:revision>5</cp:revision>
  <dcterms:created xsi:type="dcterms:W3CDTF">2025-12-24T02:28:20Z</dcterms:created>
  <dcterms:modified xsi:type="dcterms:W3CDTF">2025-12-24T02:34:04Z</dcterms:modified>
</cp:coreProperties>
</file>